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1" d="100"/>
          <a:sy n="61" d="100"/>
        </p:scale>
        <p:origin x="102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B17B9E-A335-80A9-9AD2-BF2C7CA612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CC4E8-E090-0D56-22E0-F43354ECA0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E0509-22BF-4E1A-BCA1-2ABFA83BE1C3}" type="datetimeFigureOut">
              <a:rPr lang="en-CA" smtClean="0"/>
              <a:t>2025-10-26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9A401-B516-A5D9-49DD-302FBB0C4A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20E06-5B40-F324-4540-04B6A2ED83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288CA-CA09-440C-BD93-486795A900A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57633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3619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Flame Extinguisher AI: Advanced Threat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engineering deep-dive into building an intelligent agent that dynamically evaluates threats, prioritizes targets, and survives through real-time scenario analysis.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E8FC9-B0E7-419E-27D5-DC58B0795A00}"/>
              </a:ext>
            </a:extLst>
          </p:cNvPr>
          <p:cNvSpPr txBox="1"/>
          <p:nvPr/>
        </p:nvSpPr>
        <p:spPr>
          <a:xfrm>
            <a:off x="4121063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485"/>
            <a:ext cx="10998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Engineering Decisions &amp; Measurements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824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140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Detection Radius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3045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map awareness vs. 400px initial design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10824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140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63045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Simultaneous analysis per frame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10824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10.0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140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Corner Force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3045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escape urgency from death zones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10824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36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140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Shot Angles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63045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bullet trajectory evaluation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724790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Text 14"/>
          <p:cNvSpPr/>
          <p:nvPr/>
        </p:nvSpPr>
        <p:spPr>
          <a:xfrm>
            <a:off x="793790" y="5100876"/>
            <a:ext cx="44122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Performance Features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3790" y="6070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decision lag with instant re-evaluation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512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stuck behavior through continuous alternatives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954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risk vs. reward item collection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070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Corner survival system escapes death zones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512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targeting switches on best value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954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Concrete metrics drove every design choice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64E53-9F10-23EC-AE3C-E94E1B0EA4A7}"/>
              </a:ext>
            </a:extLst>
          </p:cNvPr>
          <p:cNvSpPr txBox="1"/>
          <p:nvPr/>
        </p:nvSpPr>
        <p:spPr>
          <a:xfrm>
            <a:off x="6434389" y="7742960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638"/>
            <a:ext cx="8090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the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37436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Game Mechanics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0449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agent operates in a dynamic arena where survival depends on balancing multiple competing objectives: extinguishing flames, avoiding threats, and collecting power-ups.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601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requires understanding edge cases like stationary vs. moving campfires, corner traps, and optimal shooting ranges.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52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Edge Cases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604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 campfires that move vs. stationary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46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Corner death zones with limited escape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88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Multi-target super bullet opportunities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31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assessment for power-up collection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732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Threat clustering and escape routes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178D1-07CC-510F-2791-824074238CD1}"/>
              </a:ext>
            </a:extLst>
          </p:cNvPr>
          <p:cNvSpPr txBox="1"/>
          <p:nvPr/>
        </p:nvSpPr>
        <p:spPr>
          <a:xfrm>
            <a:off x="6682635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538877"/>
            <a:ext cx="5973366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Engineering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800" y="1445062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800" y="1755219"/>
            <a:ext cx="7772400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685800" y="1898809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Experiments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800" y="2322433"/>
            <a:ext cx="7772400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Tested parameter tuning approaches with detection radius and bullet speed modifications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800" y="3292197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800" y="3602355"/>
            <a:ext cx="7772400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7"/>
          <p:cNvSpPr/>
          <p:nvPr/>
        </p:nvSpPr>
        <p:spPr>
          <a:xfrm>
            <a:off x="685800" y="3745944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Rule-Based Logic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800" y="4169569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Attempted conditional decision trees with distance comparisons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800" y="4825841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800" y="5135999"/>
            <a:ext cx="7772400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4" name="Text 11"/>
          <p:cNvSpPr/>
          <p:nvPr/>
        </p:nvSpPr>
        <p:spPr>
          <a:xfrm>
            <a:off x="685800" y="5279588"/>
            <a:ext cx="255758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Aggressive Targeting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800" y="5703213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pure offensive strategy focusing on nearest flame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800" y="6359485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800" y="6669643"/>
            <a:ext cx="7772400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Text 15"/>
          <p:cNvSpPr/>
          <p:nvPr/>
        </p:nvSpPr>
        <p:spPr>
          <a:xfrm>
            <a:off x="685800" y="6813232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Solution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800" y="7236857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dynamic, scenario-based system with real-time evaluation</a:t>
            </a:r>
            <a:endParaRPr 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18916-3D15-0E37-B469-6F861B66DCFA}"/>
              </a:ext>
            </a:extLst>
          </p:cNvPr>
          <p:cNvSpPr txBox="1"/>
          <p:nvPr/>
        </p:nvSpPr>
        <p:spPr>
          <a:xfrm>
            <a:off x="5394037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7899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1: Parameter Tuning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69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Approach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0906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Modified bullet speed and detection radius for flames and items to optimize agent behavior.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16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61379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average game length from 437 ticks to 338 ticks. Achieved minimum of 4 flames in best run.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664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621851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performance but lacked strategic depth. No dynamic decision-making based on game state.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385298"/>
            <a:ext cx="4885015" cy="2735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9EF63-3BEE-D579-7E9C-A503A6776033}"/>
              </a:ext>
            </a:extLst>
          </p:cNvPr>
          <p:cNvSpPr txBox="1"/>
          <p:nvPr/>
        </p:nvSpPr>
        <p:spPr>
          <a:xfrm>
            <a:off x="6682635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3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447336"/>
            <a:ext cx="837604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2: Conditional Logic Tree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4392216"/>
            <a:ext cx="4263866" cy="2943939"/>
          </a:xfrm>
          <a:prstGeom prst="roundRect">
            <a:avLst>
              <a:gd name="adj" fmla="val 372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692229" y="4392216"/>
            <a:ext cx="91440" cy="2943939"/>
          </a:xfrm>
          <a:prstGeom prst="roundRect">
            <a:avLst>
              <a:gd name="adj" fmla="val 9384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1010841" y="461938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Logic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0841" y="5168384"/>
            <a:ext cx="3740944" cy="1940600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8" name="Shape 5"/>
          <p:cNvSpPr/>
          <p:nvPr/>
        </p:nvSpPr>
        <p:spPr>
          <a:xfrm>
            <a:off x="1000720" y="5168384"/>
            <a:ext cx="3761184" cy="1940600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1205032" y="5321617"/>
            <a:ext cx="3352562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flame-to-agent &lt; agent-to-item:  if flame-to-item &gt; agent-to-item:    catch item  else:    kill flame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83267" y="4392216"/>
            <a:ext cx="4263866" cy="2943939"/>
          </a:xfrm>
          <a:prstGeom prst="roundRect">
            <a:avLst>
              <a:gd name="adj" fmla="val 372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Shape 8"/>
          <p:cNvSpPr/>
          <p:nvPr/>
        </p:nvSpPr>
        <p:spPr>
          <a:xfrm>
            <a:off x="5160407" y="4392216"/>
            <a:ext cx="91440" cy="2943939"/>
          </a:xfrm>
          <a:prstGeom prst="roundRect">
            <a:avLst>
              <a:gd name="adj" fmla="val 9384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5479018" y="461938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Flaw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479018" y="5061109"/>
            <a:ext cx="3740944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Failed to handle edge case where flame is positioned between agent and item, closer to agent than item. Decision tree became too rigid for dynamic gameplay.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651444" y="4392216"/>
            <a:ext cx="4263866" cy="2943939"/>
          </a:xfrm>
          <a:prstGeom prst="roundRect">
            <a:avLst>
              <a:gd name="adj" fmla="val 372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2"/>
          <p:cNvSpPr/>
          <p:nvPr/>
        </p:nvSpPr>
        <p:spPr>
          <a:xfrm>
            <a:off x="9628584" y="4392216"/>
            <a:ext cx="91440" cy="2943939"/>
          </a:xfrm>
          <a:prstGeom prst="roundRect">
            <a:avLst>
              <a:gd name="adj" fmla="val 9384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Text 13"/>
          <p:cNvSpPr/>
          <p:nvPr/>
        </p:nvSpPr>
        <p:spPr>
          <a:xfrm>
            <a:off x="9947196" y="4619387"/>
            <a:ext cx="327100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Challenge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9947196" y="5061109"/>
            <a:ext cx="3740944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design proved difficult to implement correctly. Debugging revealed numerous unhandled scenarios.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6C8BB-DE69-8200-FC79-D6538C6C2CE8}"/>
              </a:ext>
            </a:extLst>
          </p:cNvPr>
          <p:cNvSpPr txBox="1"/>
          <p:nvPr/>
        </p:nvSpPr>
        <p:spPr>
          <a:xfrm>
            <a:off x="6682635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021" y="428982"/>
            <a:ext cx="6263640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3: Aggressive Approach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6021" y="1306473"/>
            <a:ext cx="23402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6021" y="1754981"/>
            <a:ext cx="6571298" cy="1278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Agent aggressively pursued and extinguished the nearest flame without considering broader battlefield awareness.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1" y="3293885"/>
            <a:ext cx="4426812" cy="44268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3082" y="1306473"/>
            <a:ext cx="23402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Fatal Drawback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3082" y="1754981"/>
            <a:ext cx="65789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effective against single targets, the agent ignored other flames on the map.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13082" y="2144911"/>
            <a:ext cx="657891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flames would surround and eliminate the agent during tunnel-vision pursuit. Lacked survival instinct and spatial awareness.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513082" y="3033951"/>
            <a:ext cx="65789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Lesson: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Local optimization ≠ global success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B985F-84FF-1F58-440C-F201C6D801F8}"/>
              </a:ext>
            </a:extLst>
          </p:cNvPr>
          <p:cNvSpPr txBox="1"/>
          <p:nvPr/>
        </p:nvSpPr>
        <p:spPr>
          <a:xfrm>
            <a:off x="9853375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  <a:endParaRPr lang="en-C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880"/>
            <a:ext cx="11133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Solution: Dynamic Scenario Engine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9288"/>
            <a:ext cx="6407944" cy="2663309"/>
          </a:xfrm>
          <a:prstGeom prst="roundRect">
            <a:avLst>
              <a:gd name="adj" fmla="val 35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1028224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34076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60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Target Lock-In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Re-evaluates every target and threat each frame. No commitment to stale decisions.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19288"/>
            <a:ext cx="6408063" cy="2663309"/>
          </a:xfrm>
          <a:prstGeom prst="roundRect">
            <a:avLst>
              <a:gd name="adj" fmla="val 35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Shape 6"/>
          <p:cNvSpPr/>
          <p:nvPr/>
        </p:nvSpPr>
        <p:spPr>
          <a:xfrm>
            <a:off x="7662982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34076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060978"/>
            <a:ext cx="41823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Scenario-Based Analysis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6 different scenarios simultaneously every frame for optimal decision.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663309"/>
          </a:xfrm>
          <a:prstGeom prst="roundRect">
            <a:avLst>
              <a:gd name="adj" fmla="val 35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35621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Maximum Awareness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1028224" y="651248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1000-pixel detection radius covers entire map. Nothing escapes notice.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663309"/>
          </a:xfrm>
          <a:prstGeom prst="roundRect">
            <a:avLst>
              <a:gd name="adj" fmla="val 35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Priorities</a:t>
            </a:r>
            <a:endParaRPr lang="en-US" sz="2650" dirty="0"/>
          </a:p>
        </p:txBody>
      </p:sp>
      <p:sp>
        <p:nvSpPr>
          <p:cNvPr id="22" name="Text 16"/>
          <p:cNvSpPr/>
          <p:nvPr/>
        </p:nvSpPr>
        <p:spPr>
          <a:xfrm>
            <a:off x="7662982" y="651248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Switches priorities instantly based on changing game situation and threats.</a:t>
            </a:r>
            <a:endParaRPr lang="en-US" sz="1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F001B-F59B-7E2A-F2CF-EB9625A3364A}"/>
              </a:ext>
            </a:extLst>
          </p:cNvPr>
          <p:cNvSpPr txBox="1"/>
          <p:nvPr/>
        </p:nvSpPr>
        <p:spPr>
          <a:xfrm>
            <a:off x="6682635" y="7710130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  <a:endParaRPr lang="en-C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235"/>
            <a:ext cx="661130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Priority Architecture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706" y="1459587"/>
            <a:ext cx="7758589" cy="2393275"/>
          </a:xfrm>
          <a:prstGeom prst="roundRect">
            <a:avLst>
              <a:gd name="adj" fmla="val 34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913448" y="1680329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🔥</a:t>
            </a: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Yellow Flames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13448" y="2108240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Priority: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1000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3448" y="2543651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Close bonus: +500 (&lt;150 distance)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3448" y="2929533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HP: +600 (HP=1), +400 (HP=2)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13448" y="3315414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prioritize moving threats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2706" y="4050744"/>
            <a:ext cx="7758589" cy="2779157"/>
          </a:xfrm>
          <a:prstGeom prst="roundRect">
            <a:avLst>
              <a:gd name="adj" fmla="val 29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913448" y="4271486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🔵</a:t>
            </a: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Blue Campfires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13448" y="4699397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Priority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13448" y="5134808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Moving: -5000 penalty (NEVER shoot)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13448" y="5520690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Stationary: +1500 bonus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13448" y="5906572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movement across 3 frames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13448" y="6292453"/>
            <a:ext cx="73171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Shoots only when confirmed stopped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92706" y="7052548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intelligent prioritization prevents wasted shots on invulnerable moving targets while capitalizing on stationary opportunities.</a:t>
            </a:r>
            <a:endParaRPr lang="en-US" sz="15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0DE70-0476-93EB-9672-5DAB3C3C795C}"/>
              </a:ext>
            </a:extLst>
          </p:cNvPr>
          <p:cNvSpPr txBox="1"/>
          <p:nvPr/>
        </p:nvSpPr>
        <p:spPr>
          <a:xfrm>
            <a:off x="5018329" y="7723942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  <a:endParaRPr lang="en-C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505"/>
            <a:ext cx="7232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System Components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4912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Corner Avoidance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6658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Danger zone: 150px from corners. Panic distance: 100px. Maximum escape force: 10.0 toward center. Detects all 4 corner types.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154912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06240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Power-Up Collection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696658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1000px awareness radius. Chase strength: 8.0. Prioritizes Nuke (2000), Rapid Walk (1800), Super Bullet (1600). Path safety analysis avoids 70px flame proximity.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154912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Movement System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69665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cascade: Corner escape (10.0), wall escape (7.0), power-up chase (8.0), threat repulsion, center attraction. Maintains 180px optimal range.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154912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Shooting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69665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bullets check 36 angles for 3+ targets. Normal shots prioritize yellow flames. Advanced lead calculation. Skips blocked shots.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9D417-7153-EF0A-14D9-FCD781FED772}"/>
              </a:ext>
            </a:extLst>
          </p:cNvPr>
          <p:cNvSpPr txBox="1"/>
          <p:nvPr/>
        </p:nvSpPr>
        <p:spPr>
          <a:xfrm>
            <a:off x="6682635" y="7653403"/>
            <a:ext cx="12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C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722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Killer Frost</cp:lastModifiedBy>
  <cp:revision>2</cp:revision>
  <dcterms:created xsi:type="dcterms:W3CDTF">2025-10-26T22:09:39Z</dcterms:created>
  <dcterms:modified xsi:type="dcterms:W3CDTF">2025-10-26T22:22:15Z</dcterms:modified>
</cp:coreProperties>
</file>